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83" r:id="rId2"/>
    <p:sldId id="288" r:id="rId3"/>
    <p:sldId id="284" r:id="rId4"/>
    <p:sldId id="289" r:id="rId5"/>
    <p:sldId id="279" r:id="rId6"/>
    <p:sldId id="290" r:id="rId7"/>
    <p:sldId id="282" r:id="rId8"/>
    <p:sldId id="291" r:id="rId9"/>
    <p:sldId id="275" r:id="rId10"/>
    <p:sldId id="292" r:id="rId11"/>
    <p:sldId id="287" r:id="rId12"/>
    <p:sldId id="274" r:id="rId13"/>
    <p:sldId id="293" r:id="rId14"/>
    <p:sldId id="285" r:id="rId15"/>
    <p:sldId id="294" r:id="rId16"/>
    <p:sldId id="286" r:id="rId1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6" autoAdjust="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384173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348142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093065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3843346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142940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12</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14</a:t>
            </a:fld>
            <a:endParaRPr lang="en-US" altLang="en-US"/>
          </a:p>
        </p:txBody>
      </p:sp>
    </p:spTree>
    <p:extLst>
      <p:ext uri="{BB962C8B-B14F-4D97-AF65-F5344CB8AC3E}">
        <p14:creationId xmlns:p14="http://schemas.microsoft.com/office/powerpoint/2010/main" val="3489037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31353643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 Quick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inside shooting box,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2 paper, 4Steel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46A6D51-CB81-4836-B092-7573B666E6BC}"/>
              </a:ext>
            </a:extLst>
          </p:cNvPr>
          <p:cNvPicPr>
            <a:picLocks noChangeAspect="1"/>
          </p:cNvPicPr>
          <p:nvPr/>
        </p:nvPicPr>
        <p:blipFill>
          <a:blip r:embed="rId5"/>
          <a:stretch>
            <a:fillRect/>
          </a:stretch>
        </p:blipFill>
        <p:spPr>
          <a:xfrm>
            <a:off x="2075806" y="3140275"/>
            <a:ext cx="3163588" cy="6237215"/>
          </a:xfrm>
          <a:prstGeom prst="rect">
            <a:avLst/>
          </a:prstGeom>
        </p:spPr>
      </p:pic>
    </p:spTree>
    <p:extLst>
      <p:ext uri="{BB962C8B-B14F-4D97-AF65-F5344CB8AC3E}">
        <p14:creationId xmlns:p14="http://schemas.microsoft.com/office/powerpoint/2010/main" val="49292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err="1"/>
              <a:t>Gotta</a:t>
            </a:r>
            <a:r>
              <a:rPr lang="en-US" b="1" dirty="0"/>
              <a:t> Move</a:t>
            </a:r>
          </a:p>
          <a:p>
            <a:pPr algn="ctr"/>
            <a:r>
              <a:rPr lang="en-US" b="1" dirty="0"/>
              <a:t>Written Stage Briefing</a:t>
            </a:r>
          </a:p>
          <a:p>
            <a:r>
              <a:rPr lang="en-US" dirty="0" err="1"/>
              <a:t>Gotta</a:t>
            </a:r>
            <a:r>
              <a:rPr lang="en-US" dirty="0"/>
              <a:t> Move is a 32 round, 160 point, Comstock Field Course. There are fifteen IPSC paper targets, and two pepper poppers. The best two hits per target will score. Steel must fall to score. The start signal is audible.</a:t>
            </a:r>
          </a:p>
          <a:p>
            <a:endParaRPr lang="en-US" dirty="0"/>
          </a:p>
          <a:p>
            <a:r>
              <a:rPr lang="en-US" dirty="0"/>
              <a:t>The handgun start position is standing outside the shooting area with both feet on X’s with hands relaxed at sides. Handgun is unloaded and holstered.</a:t>
            </a:r>
          </a:p>
          <a:p>
            <a:endParaRPr lang="en-US" dirty="0"/>
          </a:p>
          <a:p>
            <a:r>
              <a:rPr lang="en-US" dirty="0"/>
              <a:t>The PCC start position is standing outside the shooting area with both feet on X’s. Unloaded carbine held in both hands, safety on, buttstock on belt, muzzle pointed downrange.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735041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0C300C-7E79-4EDB-9C3C-E5A008B2F025}"/>
              </a:ext>
            </a:extLst>
          </p:cNvPr>
          <p:cNvPicPr>
            <a:picLocks noChangeAspect="1"/>
          </p:cNvPicPr>
          <p:nvPr/>
        </p:nvPicPr>
        <p:blipFill>
          <a:blip r:embed="rId2"/>
          <a:stretch>
            <a:fillRect/>
          </a:stretch>
        </p:blipFill>
        <p:spPr>
          <a:xfrm rot="5400000">
            <a:off x="-808322" y="1507402"/>
            <a:ext cx="8931844" cy="6357464"/>
          </a:xfrm>
          <a:prstGeom prst="rect">
            <a:avLst/>
          </a:prstGeom>
        </p:spPr>
      </p:pic>
      <p:sp>
        <p:nvSpPr>
          <p:cNvPr id="3" name="TextBox 2">
            <a:extLst>
              <a:ext uri="{FF2B5EF4-FFF2-40B4-BE49-F238E27FC236}">
                <a16:creationId xmlns:a16="http://schemas.microsoft.com/office/drawing/2014/main" id="{C50EBDE6-CAAF-438F-9367-DD2B408FBC8B}"/>
              </a:ext>
            </a:extLst>
          </p:cNvPr>
          <p:cNvSpPr txBox="1"/>
          <p:nvPr/>
        </p:nvSpPr>
        <p:spPr>
          <a:xfrm rot="5400000">
            <a:off x="5880012" y="3933733"/>
            <a:ext cx="1727974" cy="369332"/>
          </a:xfrm>
          <a:prstGeom prst="rect">
            <a:avLst/>
          </a:prstGeom>
          <a:noFill/>
        </p:spPr>
        <p:txBody>
          <a:bodyPr wrap="none" rtlCol="0">
            <a:spAutoFit/>
          </a:bodyPr>
          <a:lstStyle/>
          <a:p>
            <a:r>
              <a:rPr lang="en-US" dirty="0"/>
              <a:t>Vampire Target</a:t>
            </a:r>
          </a:p>
        </p:txBody>
      </p:sp>
      <p:cxnSp>
        <p:nvCxnSpPr>
          <p:cNvPr id="5" name="Straight Arrow Connector 4">
            <a:extLst>
              <a:ext uri="{FF2B5EF4-FFF2-40B4-BE49-F238E27FC236}">
                <a16:creationId xmlns:a16="http://schemas.microsoft.com/office/drawing/2014/main" id="{7E0118C8-E161-4476-89ED-8CBFF26D37F6}"/>
              </a:ext>
            </a:extLst>
          </p:cNvPr>
          <p:cNvCxnSpPr>
            <a:cxnSpLocks/>
          </p:cNvCxnSpPr>
          <p:nvPr/>
        </p:nvCxnSpPr>
        <p:spPr>
          <a:xfrm flipH="1" flipV="1">
            <a:off x="6349555" y="3468851"/>
            <a:ext cx="302111" cy="71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6395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04930884"/>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But 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13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6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0F19FFB-B30A-4319-9D47-D9B5BDE0F367}"/>
              </a:ext>
            </a:extLst>
          </p:cNvPr>
          <p:cNvPicPr>
            <a:picLocks noChangeAspect="1"/>
          </p:cNvPicPr>
          <p:nvPr/>
        </p:nvPicPr>
        <p:blipFill>
          <a:blip r:embed="rId5"/>
          <a:stretch>
            <a:fillRect/>
          </a:stretch>
        </p:blipFill>
        <p:spPr>
          <a:xfrm>
            <a:off x="180474" y="3588455"/>
            <a:ext cx="7025777" cy="31584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But Where?</a:t>
            </a:r>
          </a:p>
          <a:p>
            <a:pPr algn="ctr"/>
            <a:r>
              <a:rPr lang="en-US" b="1" dirty="0"/>
              <a:t>Written Stage Briefing</a:t>
            </a:r>
          </a:p>
          <a:p>
            <a:r>
              <a:rPr lang="en-US" dirty="0"/>
              <a:t>But Where? is a 32 round, 160 point, Comstock </a:t>
            </a:r>
            <a:r>
              <a:rPr lang="en-US"/>
              <a:t>Field Course. </a:t>
            </a:r>
            <a:r>
              <a:rPr lang="en-US" dirty="0"/>
              <a:t>There are thirteen USPSA paper targets, three pepper poppers, and three mini poppers. The best two hits per target will score. Steel must fall to score. The start signal is audible.</a:t>
            </a:r>
          </a:p>
          <a:p>
            <a:endParaRPr lang="en-US" dirty="0"/>
          </a:p>
          <a:p>
            <a:r>
              <a:rPr lang="en-US" dirty="0"/>
              <a:t>The handgun start position is standing inside the shooting area with both feet on either set of X’s with hands relaxed at sides. Handgun is loaded and holstered.</a:t>
            </a:r>
          </a:p>
          <a:p>
            <a:endParaRPr lang="en-US" dirty="0"/>
          </a:p>
          <a:p>
            <a:r>
              <a:rPr lang="en-US" dirty="0"/>
              <a:t>The PCC start position is standing inside the shooting area with both feet on either set of X’s. Loaded carbine held in both hands, safety on, shouldered, muzzle pointed at either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15469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Gripes and Mikes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CD34B2A-F684-45EA-906E-2946EDA651CE}"/>
              </a:ext>
            </a:extLst>
          </p:cNvPr>
          <p:cNvPicPr>
            <a:picLocks noChangeAspect="1"/>
          </p:cNvPicPr>
          <p:nvPr/>
        </p:nvPicPr>
        <p:blipFill>
          <a:blip r:embed="rId5"/>
          <a:stretch>
            <a:fillRect/>
          </a:stretch>
        </p:blipFill>
        <p:spPr>
          <a:xfrm>
            <a:off x="180474" y="3836639"/>
            <a:ext cx="7025777" cy="3294220"/>
          </a:xfrm>
          <a:prstGeom prst="rect">
            <a:avLst/>
          </a:prstGeom>
        </p:spPr>
      </p:pic>
    </p:spTree>
    <p:extLst>
      <p:ext uri="{BB962C8B-B14F-4D97-AF65-F5344CB8AC3E}">
        <p14:creationId xmlns:p14="http://schemas.microsoft.com/office/powerpoint/2010/main" val="297519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Gripes and Mikes</a:t>
            </a:r>
          </a:p>
          <a:p>
            <a:pPr algn="ctr"/>
            <a:r>
              <a:rPr lang="en-US" b="1" dirty="0"/>
              <a:t>Written Stage Briefing</a:t>
            </a:r>
          </a:p>
          <a:p>
            <a:r>
              <a:rPr lang="en-US" dirty="0"/>
              <a:t>Gripes and Mikes is a 36 round, 180 point, Comstock field course. There are fifteen IPSC paper targets, four pepper poppers, and two mini poppers. The best two hits per target will score. Steel must fall to score. The start signal is audible.</a:t>
            </a:r>
          </a:p>
          <a:p>
            <a:endParaRPr lang="en-US" dirty="0"/>
          </a:p>
          <a:p>
            <a:r>
              <a:rPr lang="en-US" dirty="0"/>
              <a:t>The handgun start position is standing inside the shooting area with both feet on X’s with hands relaxed at sides. Handgun is loaded and holstered.</a:t>
            </a:r>
          </a:p>
          <a:p>
            <a:endParaRPr lang="en-US" dirty="0"/>
          </a:p>
          <a:p>
            <a:r>
              <a:rPr lang="en-US" dirty="0"/>
              <a:t>The PCC start position is standing inside the shooting area with both feet on X’s. Loaded carbine held in both hands, safety on, shouldered, muzzle pointed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53884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193F1-616B-40A6-86E7-2F43F7879907}"/>
              </a:ext>
            </a:extLst>
          </p:cNvPr>
          <p:cNvPicPr>
            <a:picLocks noChangeAspect="1"/>
          </p:cNvPicPr>
          <p:nvPr/>
        </p:nvPicPr>
        <p:blipFill>
          <a:blip r:embed="rId2"/>
          <a:stretch>
            <a:fillRect/>
          </a:stretch>
        </p:blipFill>
        <p:spPr>
          <a:xfrm rot="5400000">
            <a:off x="-669665" y="2577737"/>
            <a:ext cx="9161606" cy="4295660"/>
          </a:xfrm>
          <a:prstGeom prst="rect">
            <a:avLst/>
          </a:prstGeom>
        </p:spPr>
      </p:pic>
    </p:spTree>
    <p:extLst>
      <p:ext uri="{BB962C8B-B14F-4D97-AF65-F5344CB8AC3E}">
        <p14:creationId xmlns:p14="http://schemas.microsoft.com/office/powerpoint/2010/main" val="2928563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Be Quick</a:t>
            </a:r>
          </a:p>
          <a:p>
            <a:pPr algn="ctr"/>
            <a:r>
              <a:rPr lang="en-US" b="1" dirty="0"/>
              <a:t>Written Stage Briefing</a:t>
            </a:r>
          </a:p>
          <a:p>
            <a:r>
              <a:rPr lang="en-US" dirty="0"/>
              <a:t>Be Quick is an 8 round, 40 point, Comstock Speed Shoot. There are two USPSA paper targets, 2 pepper poppers, and 2 mini poppers. The best two hits per target will score. Steel must fall to score. The start signal is audible.</a:t>
            </a:r>
          </a:p>
          <a:p>
            <a:endParaRPr lang="en-US" dirty="0"/>
          </a:p>
          <a:p>
            <a:r>
              <a:rPr lang="en-US" dirty="0"/>
              <a:t>The start position is standing in shooting box with hands relaxed at sides. Handgun is loaded and holstered.</a:t>
            </a:r>
          </a:p>
          <a:p>
            <a:endParaRPr lang="en-US" dirty="0"/>
          </a:p>
          <a:p>
            <a:r>
              <a:rPr lang="en-US" dirty="0"/>
              <a:t>The PCC start position is standing in shooting box with loaded carbine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201572865"/>
              </p:ext>
            </p:extLst>
          </p:nvPr>
        </p:nvGraphicFramePr>
        <p:xfrm>
          <a:off x="180474" y="223710"/>
          <a:ext cx="7025777" cy="290696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Seeing Stars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make a mandatory reload before changing arrays will be a procedural per shot fired.</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Be sure that the black painted plate is on top for each competitor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either the paper or the steel, then perform a mandatory reload and engage the remaining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3475043-4DAA-400A-AEA2-460D80BC63D0}"/>
              </a:ext>
            </a:extLst>
          </p:cNvPr>
          <p:cNvPicPr>
            <a:picLocks noChangeAspect="1"/>
          </p:cNvPicPr>
          <p:nvPr/>
        </p:nvPicPr>
        <p:blipFill>
          <a:blip r:embed="rId5"/>
          <a:stretch>
            <a:fillRect/>
          </a:stretch>
        </p:blipFill>
        <p:spPr>
          <a:xfrm>
            <a:off x="660310" y="3336429"/>
            <a:ext cx="5994579" cy="5643248"/>
          </a:xfrm>
          <a:prstGeom prst="rect">
            <a:avLst/>
          </a:prstGeom>
        </p:spPr>
      </p:pic>
    </p:spTree>
    <p:extLst>
      <p:ext uri="{BB962C8B-B14F-4D97-AF65-F5344CB8AC3E}">
        <p14:creationId xmlns:p14="http://schemas.microsoft.com/office/powerpoint/2010/main" val="2528472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Seeing Stars</a:t>
            </a:r>
          </a:p>
          <a:p>
            <a:pPr algn="ctr"/>
            <a:r>
              <a:rPr lang="en-US" b="1" dirty="0"/>
              <a:t>Written Stage Briefing</a:t>
            </a:r>
          </a:p>
          <a:p>
            <a:r>
              <a:rPr lang="en-US" dirty="0"/>
              <a:t>Be Quick is a 16 round, 80 point, Comstock speed shoot. There are four paper USPSA targets, and eight falling plates. The best two hits per target will score. Steel must fall to score. The start signal is audible.</a:t>
            </a:r>
          </a:p>
          <a:p>
            <a:endParaRPr lang="en-US" dirty="0"/>
          </a:p>
          <a:p>
            <a:r>
              <a:rPr lang="en-US" dirty="0"/>
              <a:t>The black plates on the Texas Star are hard cover and do not count for score or penalty.</a:t>
            </a:r>
          </a:p>
          <a:p>
            <a:endParaRPr lang="en-US" dirty="0"/>
          </a:p>
          <a:p>
            <a:r>
              <a:rPr lang="en-US" dirty="0"/>
              <a:t>The start position is standing in shooting box with wrists above respective shoulders. Handgun is loaded and holstered.</a:t>
            </a:r>
          </a:p>
          <a:p>
            <a:endParaRPr lang="en-US" dirty="0"/>
          </a:p>
          <a:p>
            <a:r>
              <a:rPr lang="en-US" dirty="0"/>
              <a:t>PCC start position is standing in shooting box with loaded carbine held in both hands, safety on, shouldered, muzzle pointed at either orange cone.</a:t>
            </a:r>
          </a:p>
          <a:p>
            <a:endParaRPr lang="en-US" dirty="0"/>
          </a:p>
          <a:p>
            <a:r>
              <a:rPr lang="en-US" dirty="0"/>
              <a:t>Upon start signal, engage the paper targets OR the steel, perform a mandatory reload, and engage the remaining array</a:t>
            </a:r>
          </a:p>
        </p:txBody>
      </p:sp>
    </p:spTree>
    <p:extLst>
      <p:ext uri="{BB962C8B-B14F-4D97-AF65-F5344CB8AC3E}">
        <p14:creationId xmlns:p14="http://schemas.microsoft.com/office/powerpoint/2010/main" val="257155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Punch Buggy Redux</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65B1F4D-0ADB-45B8-A3EC-113E56CF766A}"/>
              </a:ext>
            </a:extLst>
          </p:cNvPr>
          <p:cNvPicPr>
            <a:picLocks noChangeAspect="1"/>
          </p:cNvPicPr>
          <p:nvPr/>
        </p:nvPicPr>
        <p:blipFill>
          <a:blip r:embed="rId5"/>
          <a:stretch>
            <a:fillRect/>
          </a:stretch>
        </p:blipFill>
        <p:spPr>
          <a:xfrm>
            <a:off x="180474" y="3798863"/>
            <a:ext cx="7025777" cy="3454459"/>
          </a:xfrm>
          <a:prstGeom prst="rect">
            <a:avLst/>
          </a:prstGeom>
        </p:spPr>
      </p:pic>
      <p:pic>
        <p:nvPicPr>
          <p:cNvPr id="3" name="Picture 2">
            <a:extLst>
              <a:ext uri="{FF2B5EF4-FFF2-40B4-BE49-F238E27FC236}">
                <a16:creationId xmlns:a16="http://schemas.microsoft.com/office/drawing/2014/main" id="{D3D4DC30-DF6D-445E-9AE9-72005D3582EC}"/>
              </a:ext>
            </a:extLst>
          </p:cNvPr>
          <p:cNvPicPr>
            <a:picLocks noChangeAspect="1"/>
          </p:cNvPicPr>
          <p:nvPr/>
        </p:nvPicPr>
        <p:blipFill>
          <a:blip r:embed="rId6"/>
          <a:stretch>
            <a:fillRect/>
          </a:stretch>
        </p:blipFill>
        <p:spPr>
          <a:xfrm>
            <a:off x="2270859" y="6969226"/>
            <a:ext cx="323895" cy="209579"/>
          </a:xfrm>
          <a:prstGeom prst="rect">
            <a:avLst/>
          </a:prstGeom>
        </p:spPr>
      </p:pic>
    </p:spTree>
    <p:extLst>
      <p:ext uri="{BB962C8B-B14F-4D97-AF65-F5344CB8AC3E}">
        <p14:creationId xmlns:p14="http://schemas.microsoft.com/office/powerpoint/2010/main" val="339749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Punch Buggy Redux</a:t>
            </a:r>
          </a:p>
          <a:p>
            <a:pPr algn="ctr"/>
            <a:r>
              <a:rPr lang="en-US" b="1" dirty="0"/>
              <a:t>Written Stage Briefing</a:t>
            </a:r>
          </a:p>
          <a:p>
            <a:r>
              <a:rPr lang="en-US" dirty="0"/>
              <a:t>Punch Buggy Redux is a 20 round, 100 point, Comstock Medium Course. There are eight IPSC paper targets, and four mini poppers. The best two hits per target will score. Steel must fall to score. The start signal is audible.</a:t>
            </a:r>
          </a:p>
          <a:p>
            <a:endParaRPr lang="en-US" dirty="0"/>
          </a:p>
          <a:p>
            <a:r>
              <a:rPr lang="en-US" dirty="0"/>
              <a:t>The handgun start position is standing outside shooting area with both feet on X’s with wrists above respective shoulders. Handgun is loaded and holstered.</a:t>
            </a:r>
          </a:p>
          <a:p>
            <a:endParaRPr lang="en-US" dirty="0"/>
          </a:p>
          <a:p>
            <a:r>
              <a:rPr lang="en-US" dirty="0"/>
              <a:t>The PCC start position is standing outside the shooting area with both feet on X’s. Loaded carbine held in both hands, safety on, buttstock touching belt, muzzle pointed in a safe direction.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29561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85507579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 Was </a:t>
                      </a:r>
                      <a:r>
                        <a:rPr kumimoji="0" lang="en-US" sz="1500" b="1" i="0" u="none" strike="noStrike" cap="none" normalizeH="0" baseline="0">
                          <a:ln>
                            <a:noFill/>
                          </a:ln>
                          <a:solidFill>
                            <a:schemeClr val="tx1"/>
                          </a:solidFill>
                          <a:effectLst/>
                          <a:latin typeface="Arial" charset="0"/>
                          <a:ea typeface="ＭＳ Ｐゴシック" pitchFamily="-112" charset="-128"/>
                          <a:cs typeface="Times New Roman" pitchFamily="-112" charset="0"/>
                        </a:rPr>
                        <a:t>I Thinking?</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75A487B-E3CA-404B-A86C-D82A594D9FFD}"/>
              </a:ext>
            </a:extLst>
          </p:cNvPr>
          <p:cNvPicPr>
            <a:picLocks noChangeAspect="1"/>
          </p:cNvPicPr>
          <p:nvPr/>
        </p:nvPicPr>
        <p:blipFill>
          <a:blip r:embed="rId5"/>
          <a:stretch>
            <a:fillRect/>
          </a:stretch>
        </p:blipFill>
        <p:spPr>
          <a:xfrm>
            <a:off x="180474" y="3630016"/>
            <a:ext cx="7025777" cy="4139141"/>
          </a:xfrm>
          <a:prstGeom prst="rect">
            <a:avLst/>
          </a:prstGeom>
        </p:spPr>
      </p:pic>
    </p:spTree>
    <p:extLst>
      <p:ext uri="{BB962C8B-B14F-4D97-AF65-F5344CB8AC3E}">
        <p14:creationId xmlns:p14="http://schemas.microsoft.com/office/powerpoint/2010/main" val="3972147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What Was I Thinking?</a:t>
            </a:r>
          </a:p>
          <a:p>
            <a:pPr algn="ctr"/>
            <a:r>
              <a:rPr lang="en-US" b="1" dirty="0"/>
              <a:t>Written Stage Briefing</a:t>
            </a:r>
          </a:p>
          <a:p>
            <a:r>
              <a:rPr lang="en-US" dirty="0"/>
              <a:t>What Was I Thinking? is a 20 round, 100 point, Comstock Medium Course. There are eight IPSC paper targets, and four Colt Speed Steel targets. The best two hits per target will score. Steel must fall to score. The start signal is audible.</a:t>
            </a:r>
          </a:p>
          <a:p>
            <a:endParaRPr lang="en-US" dirty="0"/>
          </a:p>
          <a:p>
            <a:r>
              <a:rPr lang="en-US" dirty="0"/>
              <a:t>The handgun start position is standing inside the shooting area with both feet on X’s with hands relaxed at sides. Handgun is loaded and holstered.</a:t>
            </a:r>
          </a:p>
          <a:p>
            <a:endParaRPr lang="en-US" dirty="0"/>
          </a:p>
          <a:p>
            <a:r>
              <a:rPr lang="en-US" dirty="0"/>
              <a:t>The PCC start position is standing inside the shooting area with both feet on X’s. Loaded carbine held in both hands, safety on, shouldered, with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50053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Gotta</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Move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buttstock on belt, pointed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FCB3B02-BCF0-40EE-B020-AFC9A3AA60FF}"/>
              </a:ext>
            </a:extLst>
          </p:cNvPr>
          <p:cNvPicPr>
            <a:picLocks noChangeAspect="1"/>
          </p:cNvPicPr>
          <p:nvPr/>
        </p:nvPicPr>
        <p:blipFill>
          <a:blip r:embed="rId5"/>
          <a:stretch>
            <a:fillRect/>
          </a:stretch>
        </p:blipFill>
        <p:spPr>
          <a:xfrm>
            <a:off x="180474" y="3435061"/>
            <a:ext cx="7025777" cy="5000773"/>
          </a:xfrm>
          <a:prstGeom prst="rect">
            <a:avLst/>
          </a:prstGeom>
        </p:spPr>
      </p:pic>
      <p:sp>
        <p:nvSpPr>
          <p:cNvPr id="6" name="TextBox 5">
            <a:extLst>
              <a:ext uri="{FF2B5EF4-FFF2-40B4-BE49-F238E27FC236}">
                <a16:creationId xmlns:a16="http://schemas.microsoft.com/office/drawing/2014/main" id="{9AFAEC0D-71A6-4A38-B9FD-FB5736E15411}"/>
              </a:ext>
            </a:extLst>
          </p:cNvPr>
          <p:cNvSpPr txBox="1"/>
          <p:nvPr/>
        </p:nvSpPr>
        <p:spPr>
          <a:xfrm>
            <a:off x="2583139" y="3435061"/>
            <a:ext cx="1727974" cy="369332"/>
          </a:xfrm>
          <a:prstGeom prst="rect">
            <a:avLst/>
          </a:prstGeom>
          <a:noFill/>
        </p:spPr>
        <p:txBody>
          <a:bodyPr wrap="none" rtlCol="0">
            <a:spAutoFit/>
          </a:bodyPr>
          <a:lstStyle/>
          <a:p>
            <a:r>
              <a:rPr lang="en-US" dirty="0"/>
              <a:t>Vampire Target</a:t>
            </a:r>
          </a:p>
        </p:txBody>
      </p:sp>
      <p:cxnSp>
        <p:nvCxnSpPr>
          <p:cNvPr id="7" name="Straight Arrow Connector 6">
            <a:extLst>
              <a:ext uri="{FF2B5EF4-FFF2-40B4-BE49-F238E27FC236}">
                <a16:creationId xmlns:a16="http://schemas.microsoft.com/office/drawing/2014/main" id="{94BCD146-CC78-4C3C-ACD8-54F014C23CB8}"/>
              </a:ext>
            </a:extLst>
          </p:cNvPr>
          <p:cNvCxnSpPr>
            <a:cxnSpLocks/>
          </p:cNvCxnSpPr>
          <p:nvPr/>
        </p:nvCxnSpPr>
        <p:spPr>
          <a:xfrm rot="16200000" flipH="1" flipV="1">
            <a:off x="2725512" y="3768741"/>
            <a:ext cx="302111" cy="71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946648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2542</TotalTime>
  <Words>1463</Words>
  <Application>Microsoft Office PowerPoint</Application>
  <PresentationFormat>Custom</PresentationFormat>
  <Paragraphs>152</Paragraphs>
  <Slides>16</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226</cp:revision>
  <cp:lastPrinted>2016-01-15T21:54:08Z</cp:lastPrinted>
  <dcterms:created xsi:type="dcterms:W3CDTF">2002-08-21T12:11:08Z</dcterms:created>
  <dcterms:modified xsi:type="dcterms:W3CDTF">2019-08-29T19:56:49Z</dcterms:modified>
  <cp:category>Shooting</cp:category>
</cp:coreProperties>
</file>